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  <p:sldId id="268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EDE8-2E40-4C44-B716-F9910FCD44C2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43584-B8C1-42BD-B36D-89A2EC19DF4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課綱說明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大學入學管道</a:t>
            </a:r>
          </a:p>
        </p:txBody>
      </p:sp>
      <p:sp>
        <p:nvSpPr>
          <p:cNvPr id="4" name="矩形 3"/>
          <p:cNvSpPr/>
          <p:nvPr/>
        </p:nvSpPr>
        <p:spPr>
          <a:xfrm>
            <a:off x="500034" y="1357298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繁星推薦</a:t>
            </a:r>
          </a:p>
        </p:txBody>
      </p:sp>
      <p:sp>
        <p:nvSpPr>
          <p:cNvPr id="5" name="矩形 4"/>
          <p:cNvSpPr/>
          <p:nvPr/>
        </p:nvSpPr>
        <p:spPr>
          <a:xfrm>
            <a:off x="2643174" y="1357298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個人申請</a:t>
            </a:r>
          </a:p>
        </p:txBody>
      </p:sp>
      <p:sp>
        <p:nvSpPr>
          <p:cNvPr id="6" name="矩形 5"/>
          <p:cNvSpPr/>
          <p:nvPr/>
        </p:nvSpPr>
        <p:spPr>
          <a:xfrm>
            <a:off x="4786314" y="1357298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分科測驗</a:t>
            </a:r>
          </a:p>
        </p:txBody>
      </p:sp>
      <p:sp>
        <p:nvSpPr>
          <p:cNvPr id="7" name="矩形 6"/>
          <p:cNvSpPr/>
          <p:nvPr/>
        </p:nvSpPr>
        <p:spPr>
          <a:xfrm>
            <a:off x="6929454" y="1357298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其他管道</a:t>
            </a:r>
          </a:p>
        </p:txBody>
      </p:sp>
      <p:sp>
        <p:nvSpPr>
          <p:cNvPr id="8" name="矩形 7"/>
          <p:cNvSpPr/>
          <p:nvPr/>
        </p:nvSpPr>
        <p:spPr>
          <a:xfrm>
            <a:off x="500034" y="2786058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學測成績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在校排名</a:t>
            </a:r>
          </a:p>
        </p:txBody>
      </p:sp>
      <p:sp>
        <p:nvSpPr>
          <p:cNvPr id="9" name="矩形 8"/>
          <p:cNvSpPr/>
          <p:nvPr/>
        </p:nvSpPr>
        <p:spPr>
          <a:xfrm>
            <a:off x="2643174" y="2786058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學測成績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學習歷程</a:t>
            </a:r>
          </a:p>
        </p:txBody>
      </p:sp>
      <p:sp>
        <p:nvSpPr>
          <p:cNvPr id="10" name="矩形 9"/>
          <p:cNvSpPr/>
          <p:nvPr/>
        </p:nvSpPr>
        <p:spPr>
          <a:xfrm>
            <a:off x="4786314" y="2786058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考試分發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929454" y="2786058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各校決定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0034" y="4143380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一月學測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三月繁推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43174" y="4143380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一月學測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四月申請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86314" y="4143380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七月考試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29454" y="4143380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各校自訂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0034" y="5500702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10%-15%</a:t>
            </a:r>
          </a:p>
        </p:txBody>
      </p:sp>
      <p:sp>
        <p:nvSpPr>
          <p:cNvPr id="17" name="矩形 16"/>
          <p:cNvSpPr/>
          <p:nvPr/>
        </p:nvSpPr>
        <p:spPr>
          <a:xfrm>
            <a:off x="2643174" y="5500702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0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%</a:t>
            </a:r>
          </a:p>
        </p:txBody>
      </p:sp>
      <p:sp>
        <p:nvSpPr>
          <p:cNvPr id="18" name="矩形 17"/>
          <p:cNvSpPr/>
          <p:nvPr/>
        </p:nvSpPr>
        <p:spPr>
          <a:xfrm>
            <a:off x="4786314" y="5500702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剩餘名額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929454" y="5500702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極少數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向下箭號 19"/>
          <p:cNvSpPr/>
          <p:nvPr/>
        </p:nvSpPr>
        <p:spPr>
          <a:xfrm>
            <a:off x="1142976" y="2214554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下箭號 20"/>
          <p:cNvSpPr/>
          <p:nvPr/>
        </p:nvSpPr>
        <p:spPr>
          <a:xfrm>
            <a:off x="7572396" y="2214554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下箭號 21"/>
          <p:cNvSpPr/>
          <p:nvPr/>
        </p:nvSpPr>
        <p:spPr>
          <a:xfrm>
            <a:off x="5357818" y="2214554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下箭號 22"/>
          <p:cNvSpPr/>
          <p:nvPr/>
        </p:nvSpPr>
        <p:spPr>
          <a:xfrm>
            <a:off x="3214678" y="2214554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下箭號 23"/>
          <p:cNvSpPr/>
          <p:nvPr/>
        </p:nvSpPr>
        <p:spPr>
          <a:xfrm>
            <a:off x="7572396" y="350043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下箭號 24"/>
          <p:cNvSpPr/>
          <p:nvPr/>
        </p:nvSpPr>
        <p:spPr>
          <a:xfrm>
            <a:off x="5357818" y="350043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下箭號 25"/>
          <p:cNvSpPr/>
          <p:nvPr/>
        </p:nvSpPr>
        <p:spPr>
          <a:xfrm>
            <a:off x="3214678" y="350043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下箭號 26"/>
          <p:cNvSpPr/>
          <p:nvPr/>
        </p:nvSpPr>
        <p:spPr>
          <a:xfrm>
            <a:off x="1142976" y="350043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下箭號 27"/>
          <p:cNvSpPr/>
          <p:nvPr/>
        </p:nvSpPr>
        <p:spPr>
          <a:xfrm>
            <a:off x="7572396" y="492919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下箭號 28"/>
          <p:cNvSpPr/>
          <p:nvPr/>
        </p:nvSpPr>
        <p:spPr>
          <a:xfrm>
            <a:off x="5357818" y="492919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下箭號 29"/>
          <p:cNvSpPr/>
          <p:nvPr/>
        </p:nvSpPr>
        <p:spPr>
          <a:xfrm>
            <a:off x="3214678" y="492919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下箭號 30"/>
          <p:cNvSpPr/>
          <p:nvPr/>
        </p:nvSpPr>
        <p:spPr>
          <a:xfrm>
            <a:off x="1142976" y="4929198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11222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繁星推薦簡介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857232"/>
            <a:ext cx="68865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428596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學測達標</a:t>
            </a:r>
          </a:p>
        </p:txBody>
      </p:sp>
      <p:sp>
        <p:nvSpPr>
          <p:cNvPr id="7" name="矩形 6"/>
          <p:cNvSpPr/>
          <p:nvPr/>
        </p:nvSpPr>
        <p:spPr>
          <a:xfrm>
            <a:off x="2143108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校內排名</a:t>
            </a:r>
          </a:p>
        </p:txBody>
      </p:sp>
      <p:sp>
        <p:nvSpPr>
          <p:cNvPr id="8" name="矩形 7"/>
          <p:cNvSpPr/>
          <p:nvPr/>
        </p:nvSpPr>
        <p:spPr>
          <a:xfrm>
            <a:off x="3857620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報名確認</a:t>
            </a:r>
          </a:p>
        </p:txBody>
      </p:sp>
      <p:sp>
        <p:nvSpPr>
          <p:cNvPr id="9" name="矩形 8"/>
          <p:cNvSpPr/>
          <p:nvPr/>
        </p:nvSpPr>
        <p:spPr>
          <a:xfrm>
            <a:off x="5572132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大學比序</a:t>
            </a:r>
          </a:p>
        </p:txBody>
      </p:sp>
      <p:sp>
        <p:nvSpPr>
          <p:cNvPr id="10" name="矩形 9"/>
          <p:cNvSpPr/>
          <p:nvPr/>
        </p:nvSpPr>
        <p:spPr>
          <a:xfrm>
            <a:off x="7286644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公告結果</a:t>
            </a:r>
          </a:p>
        </p:txBody>
      </p:sp>
      <p:sp>
        <p:nvSpPr>
          <p:cNvPr id="12" name="向上箭號圖說文字 11"/>
          <p:cNvSpPr/>
          <p:nvPr/>
        </p:nvSpPr>
        <p:spPr>
          <a:xfrm>
            <a:off x="1714480" y="5643578"/>
            <a:ext cx="2357454" cy="9286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體育、美術也計算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計算到高三上為止</a:t>
            </a:r>
          </a:p>
        </p:txBody>
      </p:sp>
      <p:sp>
        <p:nvSpPr>
          <p:cNvPr id="14" name="向上箭號圖說文字 13"/>
          <p:cNvSpPr/>
          <p:nvPr/>
        </p:nvSpPr>
        <p:spPr>
          <a:xfrm>
            <a:off x="5214942" y="5643578"/>
            <a:ext cx="2357454" cy="9286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醫學系有面試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個人申請簡介</a:t>
            </a:r>
          </a:p>
        </p:txBody>
      </p:sp>
      <p:pic>
        <p:nvPicPr>
          <p:cNvPr id="4" name="圖片 3" descr="110101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071546"/>
            <a:ext cx="8386879" cy="25717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28596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學測達標</a:t>
            </a:r>
          </a:p>
        </p:txBody>
      </p:sp>
      <p:sp>
        <p:nvSpPr>
          <p:cNvPr id="6" name="矩形 5"/>
          <p:cNvSpPr/>
          <p:nvPr/>
        </p:nvSpPr>
        <p:spPr>
          <a:xfrm>
            <a:off x="2643174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報名確認</a:t>
            </a:r>
          </a:p>
        </p:txBody>
      </p:sp>
      <p:sp>
        <p:nvSpPr>
          <p:cNvPr id="7" name="矩形 6"/>
          <p:cNvSpPr/>
          <p:nvPr/>
        </p:nvSpPr>
        <p:spPr>
          <a:xfrm>
            <a:off x="4929190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面試審查</a:t>
            </a:r>
          </a:p>
        </p:txBody>
      </p:sp>
      <p:sp>
        <p:nvSpPr>
          <p:cNvPr id="8" name="矩形 7"/>
          <p:cNvSpPr/>
          <p:nvPr/>
        </p:nvSpPr>
        <p:spPr>
          <a:xfrm>
            <a:off x="7286644" y="4857760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公告結果</a:t>
            </a:r>
          </a:p>
        </p:txBody>
      </p:sp>
      <p:sp>
        <p:nvSpPr>
          <p:cNvPr id="9" name="向上箭號圖說文字 8"/>
          <p:cNvSpPr/>
          <p:nvPr/>
        </p:nvSpPr>
        <p:spPr>
          <a:xfrm>
            <a:off x="4572000" y="5715016"/>
            <a:ext cx="2357454" cy="9286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學習歷程檔案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向右箭號 9"/>
          <p:cNvSpPr/>
          <p:nvPr/>
        </p:nvSpPr>
        <p:spPr>
          <a:xfrm>
            <a:off x="2143108" y="507207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6786578" y="507207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4357686" y="507207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學習歷程簡介</a:t>
            </a:r>
          </a:p>
        </p:txBody>
      </p:sp>
      <p:sp>
        <p:nvSpPr>
          <p:cNvPr id="7" name="矩形 6"/>
          <p:cNvSpPr/>
          <p:nvPr/>
        </p:nvSpPr>
        <p:spPr>
          <a:xfrm>
            <a:off x="2500298" y="1142984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學業成績</a:t>
            </a:r>
          </a:p>
        </p:txBody>
      </p:sp>
      <p:sp>
        <p:nvSpPr>
          <p:cNvPr id="8" name="矩形 7"/>
          <p:cNvSpPr/>
          <p:nvPr/>
        </p:nvSpPr>
        <p:spPr>
          <a:xfrm>
            <a:off x="500034" y="1142984"/>
            <a:ext cx="1500198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基本資料</a:t>
            </a:r>
          </a:p>
        </p:txBody>
      </p:sp>
      <p:sp>
        <p:nvSpPr>
          <p:cNvPr id="9" name="矩形 8"/>
          <p:cNvSpPr/>
          <p:nvPr/>
        </p:nvSpPr>
        <p:spPr>
          <a:xfrm>
            <a:off x="4572000" y="1142984"/>
            <a:ext cx="171451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課程學習成果</a:t>
            </a:r>
          </a:p>
        </p:txBody>
      </p:sp>
      <p:sp>
        <p:nvSpPr>
          <p:cNvPr id="10" name="矩形 9"/>
          <p:cNvSpPr/>
          <p:nvPr/>
        </p:nvSpPr>
        <p:spPr>
          <a:xfrm>
            <a:off x="6786578" y="1142984"/>
            <a:ext cx="192882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多元學習成果</a:t>
            </a:r>
          </a:p>
        </p:txBody>
      </p:sp>
      <p:sp>
        <p:nvSpPr>
          <p:cNvPr id="11" name="矩形 10"/>
          <p:cNvSpPr/>
          <p:nvPr/>
        </p:nvSpPr>
        <p:spPr>
          <a:xfrm>
            <a:off x="500034" y="2428868"/>
            <a:ext cx="150019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出缺席、獎懲紀錄等</a:t>
            </a:r>
          </a:p>
        </p:txBody>
      </p:sp>
      <p:sp>
        <p:nvSpPr>
          <p:cNvPr id="12" name="矩形 11"/>
          <p:cNvSpPr/>
          <p:nvPr/>
        </p:nvSpPr>
        <p:spPr>
          <a:xfrm>
            <a:off x="2500298" y="2428868"/>
            <a:ext cx="150019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課程成績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重補修</a:t>
            </a:r>
          </a:p>
        </p:txBody>
      </p:sp>
      <p:sp>
        <p:nvSpPr>
          <p:cNvPr id="13" name="矩形 12"/>
          <p:cNvSpPr/>
          <p:nvPr/>
        </p:nvSpPr>
        <p:spPr>
          <a:xfrm>
            <a:off x="4572000" y="2428868"/>
            <a:ext cx="1714512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課程報告、實驗紀錄等</a:t>
            </a:r>
          </a:p>
        </p:txBody>
      </p:sp>
      <p:sp>
        <p:nvSpPr>
          <p:cNvPr id="14" name="矩形 13"/>
          <p:cNvSpPr/>
          <p:nvPr/>
        </p:nvSpPr>
        <p:spPr>
          <a:xfrm>
            <a:off x="6858016" y="2285992"/>
            <a:ext cx="1928826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幹部紀錄、社團成果、競賽表現、志工服務等</a:t>
            </a:r>
          </a:p>
        </p:txBody>
      </p:sp>
      <p:sp>
        <p:nvSpPr>
          <p:cNvPr id="15" name="矩形 14"/>
          <p:cNvSpPr/>
          <p:nvPr/>
        </p:nvSpPr>
        <p:spPr>
          <a:xfrm>
            <a:off x="500034" y="4143380"/>
            <a:ext cx="150019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學校填報</a:t>
            </a:r>
          </a:p>
        </p:txBody>
      </p:sp>
      <p:sp>
        <p:nvSpPr>
          <p:cNvPr id="16" name="矩形 15"/>
          <p:cNvSpPr/>
          <p:nvPr/>
        </p:nvSpPr>
        <p:spPr>
          <a:xfrm>
            <a:off x="2500298" y="4143380"/>
            <a:ext cx="150019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學校填報</a:t>
            </a:r>
          </a:p>
        </p:txBody>
      </p:sp>
      <p:sp>
        <p:nvSpPr>
          <p:cNvPr id="17" name="矩形 16"/>
          <p:cNvSpPr/>
          <p:nvPr/>
        </p:nvSpPr>
        <p:spPr>
          <a:xfrm>
            <a:off x="4714876" y="4143380"/>
            <a:ext cx="150019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學生填報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老師認證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72330" y="4143380"/>
            <a:ext cx="150019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學生填報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向上箭號圖說文字 20"/>
          <p:cNvSpPr/>
          <p:nvPr/>
        </p:nvSpPr>
        <p:spPr>
          <a:xfrm>
            <a:off x="2214546" y="5357826"/>
            <a:ext cx="2143140" cy="9286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影響在校排名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繁星推薦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2" name="向上箭號圖說文字 21"/>
          <p:cNvSpPr/>
          <p:nvPr/>
        </p:nvSpPr>
        <p:spPr>
          <a:xfrm>
            <a:off x="4500562" y="5357826"/>
            <a:ext cx="2143140" cy="9286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學習歷程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個人申請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3" name="向上箭號圖說文字 22"/>
          <p:cNvSpPr/>
          <p:nvPr/>
        </p:nvSpPr>
        <p:spPr>
          <a:xfrm>
            <a:off x="6786578" y="5357826"/>
            <a:ext cx="2143140" cy="9286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學習歷程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個人申請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24" name="向上箭號圖說文字 23"/>
          <p:cNvSpPr/>
          <p:nvPr/>
        </p:nvSpPr>
        <p:spPr>
          <a:xfrm>
            <a:off x="142844" y="5357826"/>
            <a:ext cx="2000264" cy="928694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畢業資格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向下箭號 25"/>
          <p:cNvSpPr/>
          <p:nvPr/>
        </p:nvSpPr>
        <p:spPr>
          <a:xfrm>
            <a:off x="7429520" y="1857364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下箭號 28"/>
          <p:cNvSpPr/>
          <p:nvPr/>
        </p:nvSpPr>
        <p:spPr>
          <a:xfrm>
            <a:off x="5072066" y="1857364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下箭號 29"/>
          <p:cNvSpPr/>
          <p:nvPr/>
        </p:nvSpPr>
        <p:spPr>
          <a:xfrm>
            <a:off x="2928926" y="1857364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下箭號 30"/>
          <p:cNvSpPr/>
          <p:nvPr/>
        </p:nvSpPr>
        <p:spPr>
          <a:xfrm>
            <a:off x="857224" y="1857364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下箭號 31"/>
          <p:cNvSpPr/>
          <p:nvPr/>
        </p:nvSpPr>
        <p:spPr>
          <a:xfrm>
            <a:off x="7429520" y="3643314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下箭號 32"/>
          <p:cNvSpPr/>
          <p:nvPr/>
        </p:nvSpPr>
        <p:spPr>
          <a:xfrm>
            <a:off x="5072066" y="3429000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下箭號 33"/>
          <p:cNvSpPr/>
          <p:nvPr/>
        </p:nvSpPr>
        <p:spPr>
          <a:xfrm>
            <a:off x="2928926" y="3429000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下箭號 34"/>
          <p:cNvSpPr/>
          <p:nvPr/>
        </p:nvSpPr>
        <p:spPr>
          <a:xfrm>
            <a:off x="857224" y="3429000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7143776" cy="49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4F3332-0BAD-14EA-42D4-4748462BAC6E}"/>
              </a:ext>
            </a:extLst>
          </p:cNvPr>
          <p:cNvSpPr txBox="1">
            <a:spLocks/>
          </p:cNvSpPr>
          <p:nvPr/>
        </p:nvSpPr>
        <p:spPr>
          <a:xfrm>
            <a:off x="593384" y="5688173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搜尋關鍵字：大學招聯會 學習歷程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72E948-3B1C-BF9F-55F9-45A89CF2B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文生中學規劃與建議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BDBC84-1A32-A180-7A1F-2D84601E3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zh-TW" altLang="en-US" dirty="0"/>
              <a:t>在不確定前提下，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繁星</a:t>
            </a:r>
            <a:r>
              <a:rPr lang="zh-TW" altLang="en-US" dirty="0"/>
              <a:t>與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zh-TW" altLang="en-US" dirty="0"/>
              <a:t>並行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A0B74789-6376-30AD-C120-825AB663BDE7}"/>
              </a:ext>
            </a:extLst>
          </p:cNvPr>
          <p:cNvSpPr txBox="1">
            <a:spLocks/>
          </p:cNvSpPr>
          <p:nvPr/>
        </p:nvSpPr>
        <p:spPr>
          <a:xfrm>
            <a:off x="457200" y="2520583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以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課業</a:t>
            </a:r>
            <a:r>
              <a:rPr lang="zh-TW" altLang="en-US" dirty="0"/>
              <a:t>為主，課程成果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重質</a:t>
            </a:r>
            <a:r>
              <a:rPr lang="zh-TW" altLang="en-US" dirty="0"/>
              <a:t>不重量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29D17A5A-A4F1-13E9-CD4F-4052CED213CD}"/>
              </a:ext>
            </a:extLst>
          </p:cNvPr>
          <p:cNvSpPr txBox="1">
            <a:spLocks/>
          </p:cNvSpPr>
          <p:nvPr/>
        </p:nvSpPr>
        <p:spPr>
          <a:xfrm>
            <a:off x="681529" y="3448339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高一：校定必修、多元選修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3EEEF076-192A-993B-C433-2CA532F7E58F}"/>
              </a:ext>
            </a:extLst>
          </p:cNvPr>
          <p:cNvSpPr txBox="1">
            <a:spLocks/>
          </p:cNvSpPr>
          <p:nvPr/>
        </p:nvSpPr>
        <p:spPr>
          <a:xfrm>
            <a:off x="681529" y="4266585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高二：探究實作、多元選修、第二外語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B8F1427F-44CB-E659-F24D-D3D44050078E}"/>
              </a:ext>
            </a:extLst>
          </p:cNvPr>
          <p:cNvSpPr txBox="1">
            <a:spLocks/>
          </p:cNvSpPr>
          <p:nvPr/>
        </p:nvSpPr>
        <p:spPr>
          <a:xfrm>
            <a:off x="457200" y="5186967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多元表現，強烈建議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自主學習</a:t>
            </a:r>
            <a:r>
              <a:rPr lang="zh-TW" altLang="en-US" dirty="0"/>
              <a:t>必備</a:t>
            </a:r>
          </a:p>
        </p:txBody>
      </p:sp>
    </p:spTree>
    <p:extLst>
      <p:ext uri="{BB962C8B-B14F-4D97-AF65-F5344CB8AC3E}">
        <p14:creationId xmlns:p14="http://schemas.microsoft.com/office/powerpoint/2010/main" val="35533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240</Words>
  <Application>Microsoft Office PowerPoint</Application>
  <PresentationFormat>如螢幕大小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標楷體</vt:lpstr>
      <vt:lpstr>Arial</vt:lpstr>
      <vt:lpstr>Calibri</vt:lpstr>
      <vt:lpstr>Office 佈景主題</vt:lpstr>
      <vt:lpstr>108課綱說明</vt:lpstr>
      <vt:lpstr>大學入學管道</vt:lpstr>
      <vt:lpstr>繁星推薦簡介</vt:lpstr>
      <vt:lpstr>個人申請簡介</vt:lpstr>
      <vt:lpstr>學習歷程簡介</vt:lpstr>
      <vt:lpstr>PowerPoint 簡報</vt:lpstr>
      <vt:lpstr>PowerPoint 簡報</vt:lpstr>
      <vt:lpstr>文生中學規劃與建議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108課綱說明</dc:title>
  <dc:creator>zenki657</dc:creator>
  <cp:lastModifiedBy>憲志 林</cp:lastModifiedBy>
  <cp:revision>22</cp:revision>
  <dcterms:created xsi:type="dcterms:W3CDTF">2021-10-15T00:35:00Z</dcterms:created>
  <dcterms:modified xsi:type="dcterms:W3CDTF">2023-10-14T03:27:09Z</dcterms:modified>
</cp:coreProperties>
</file>