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EDE8-2E40-4C44-B716-F9910FCD44C2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3584-B8C1-42BD-B36D-89A2EC19DF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課綱說明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14290"/>
            <a:ext cx="8890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課綱課程規劃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部定必修</a:t>
            </a:r>
          </a:p>
        </p:txBody>
      </p:sp>
      <p:sp>
        <p:nvSpPr>
          <p:cNvPr id="5" name="矩形 4"/>
          <p:cNvSpPr/>
          <p:nvPr/>
        </p:nvSpPr>
        <p:spPr>
          <a:xfrm>
            <a:off x="2714612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選修課程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29190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校定必修</a:t>
            </a:r>
          </a:p>
        </p:txBody>
      </p:sp>
      <p:sp>
        <p:nvSpPr>
          <p:cNvPr id="7" name="矩形 6"/>
          <p:cNvSpPr/>
          <p:nvPr/>
        </p:nvSpPr>
        <p:spPr>
          <a:xfrm>
            <a:off x="7072330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加深加廣</a:t>
            </a:r>
          </a:p>
        </p:txBody>
      </p:sp>
      <p:sp>
        <p:nvSpPr>
          <p:cNvPr id="8" name="矩形 7"/>
          <p:cNvSpPr/>
          <p:nvPr/>
        </p:nvSpPr>
        <p:spPr>
          <a:xfrm>
            <a:off x="500034" y="2500306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學校排課</a:t>
            </a:r>
          </a:p>
        </p:txBody>
      </p:sp>
      <p:sp>
        <p:nvSpPr>
          <p:cNvPr id="9" name="矩形 8"/>
          <p:cNvSpPr/>
          <p:nvPr/>
        </p:nvSpPr>
        <p:spPr>
          <a:xfrm>
            <a:off x="2714612" y="2500306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學生選課</a:t>
            </a:r>
          </a:p>
        </p:txBody>
      </p:sp>
      <p:sp>
        <p:nvSpPr>
          <p:cNvPr id="10" name="矩形 9"/>
          <p:cNvSpPr/>
          <p:nvPr/>
        </p:nvSpPr>
        <p:spPr>
          <a:xfrm>
            <a:off x="4929190" y="2500306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學校排課</a:t>
            </a:r>
          </a:p>
        </p:txBody>
      </p:sp>
      <p:sp>
        <p:nvSpPr>
          <p:cNvPr id="11" name="矩形 10"/>
          <p:cNvSpPr/>
          <p:nvPr/>
        </p:nvSpPr>
        <p:spPr>
          <a:xfrm>
            <a:off x="7072330" y="2500306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分組排課</a:t>
            </a:r>
          </a:p>
        </p:txBody>
      </p:sp>
      <p:sp>
        <p:nvSpPr>
          <p:cNvPr id="12" name="矩形 11"/>
          <p:cNvSpPr/>
          <p:nvPr/>
        </p:nvSpPr>
        <p:spPr>
          <a:xfrm>
            <a:off x="500034" y="357187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在校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排名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學習成果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畢業資格</a:t>
            </a:r>
          </a:p>
        </p:txBody>
      </p:sp>
      <p:sp>
        <p:nvSpPr>
          <p:cNvPr id="13" name="矩形 12"/>
          <p:cNvSpPr/>
          <p:nvPr/>
        </p:nvSpPr>
        <p:spPr>
          <a:xfrm>
            <a:off x="2714612" y="357187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學習成果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多元成果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資格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9190" y="357187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在校排名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多元成果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資格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72330" y="357187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學習成果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資格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034" y="500063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國文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、英文、物理、化學、體育、美術等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4612" y="500063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選修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外語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自主學習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29190" y="500063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服務學習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國際議題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72330" y="5000636"/>
            <a:ext cx="192882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選修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物理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、選修化學、選修公民等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向下箭號 19"/>
          <p:cNvSpPr/>
          <p:nvPr/>
        </p:nvSpPr>
        <p:spPr>
          <a:xfrm>
            <a:off x="7643834" y="207167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5500694" y="207167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>
            <a:off x="3357554" y="207167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2"/>
          <p:cNvSpPr/>
          <p:nvPr/>
        </p:nvSpPr>
        <p:spPr>
          <a:xfrm>
            <a:off x="1142976" y="207167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7643834" y="3214686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>
            <a:off x="5500694" y="3214686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下箭號 25"/>
          <p:cNvSpPr/>
          <p:nvPr/>
        </p:nvSpPr>
        <p:spPr>
          <a:xfrm>
            <a:off x="3357554" y="3214686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26"/>
          <p:cNvSpPr/>
          <p:nvPr/>
        </p:nvSpPr>
        <p:spPr>
          <a:xfrm>
            <a:off x="1142976" y="3214686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7715272" y="457200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5500694" y="457200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3357554" y="457200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下箭號 30"/>
          <p:cNvSpPr/>
          <p:nvPr/>
        </p:nvSpPr>
        <p:spPr>
          <a:xfrm>
            <a:off x="1142976" y="457200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685792"/>
          </a:xfrm>
        </p:spPr>
        <p:txBody>
          <a:bodyPr/>
          <a:lstStyle/>
          <a:p>
            <a:r>
              <a:rPr lang="zh-TW" altLang="en-US" dirty="0" smtClean="0"/>
              <a:t>協助並注意學生選課及自主學習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00034" y="2643182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協助並注意學生學習歷程上傳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00034" y="1214422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/>
              <a:t>成績依然是最重要</a:t>
            </a:r>
            <a:r>
              <a:rPr lang="zh-TW" altLang="en-US" sz="3200" dirty="0" smtClean="0"/>
              <a:t>的</a:t>
            </a:r>
            <a:r>
              <a:rPr lang="zh-TW" altLang="en-US" sz="3200" dirty="0"/>
              <a:t>標準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0034" y="3357562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dirty="0"/>
              <a:t>一定要注意時效與留底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821537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大學入學管道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繁星推薦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3174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個人申請</a:t>
            </a:r>
          </a:p>
        </p:txBody>
      </p:sp>
      <p:sp>
        <p:nvSpPr>
          <p:cNvPr id="6" name="矩形 5"/>
          <p:cNvSpPr/>
          <p:nvPr/>
        </p:nvSpPr>
        <p:spPr>
          <a:xfrm>
            <a:off x="4786314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分科測驗</a:t>
            </a:r>
          </a:p>
        </p:txBody>
      </p:sp>
      <p:sp>
        <p:nvSpPr>
          <p:cNvPr id="7" name="矩形 6"/>
          <p:cNvSpPr/>
          <p:nvPr/>
        </p:nvSpPr>
        <p:spPr>
          <a:xfrm>
            <a:off x="6929454" y="135729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其他管道</a:t>
            </a:r>
          </a:p>
        </p:txBody>
      </p:sp>
      <p:sp>
        <p:nvSpPr>
          <p:cNvPr id="8" name="矩形 7"/>
          <p:cNvSpPr/>
          <p:nvPr/>
        </p:nvSpPr>
        <p:spPr>
          <a:xfrm>
            <a:off x="500034" y="278605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成績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在校排名</a:t>
            </a:r>
          </a:p>
        </p:txBody>
      </p:sp>
      <p:sp>
        <p:nvSpPr>
          <p:cNvPr id="9" name="矩形 8"/>
          <p:cNvSpPr/>
          <p:nvPr/>
        </p:nvSpPr>
        <p:spPr>
          <a:xfrm>
            <a:off x="2643174" y="278605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成績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學習歷程</a:t>
            </a:r>
          </a:p>
        </p:txBody>
      </p:sp>
      <p:sp>
        <p:nvSpPr>
          <p:cNvPr id="10" name="矩形 9"/>
          <p:cNvSpPr/>
          <p:nvPr/>
        </p:nvSpPr>
        <p:spPr>
          <a:xfrm>
            <a:off x="4786314" y="278605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考試分發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29454" y="2786058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各校決定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034" y="4143380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一月學測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三月繁推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3174" y="4143380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一月學測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四月申請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6314" y="4143380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七月考試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29454" y="4143380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各校自訂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034" y="5500702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10%-15%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43174" y="5500702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20%</a:t>
            </a:r>
          </a:p>
        </p:txBody>
      </p:sp>
      <p:sp>
        <p:nvSpPr>
          <p:cNvPr id="18" name="矩形 17"/>
          <p:cNvSpPr/>
          <p:nvPr/>
        </p:nvSpPr>
        <p:spPr>
          <a:xfrm>
            <a:off x="4786314" y="5500702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剩餘名額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29454" y="5500702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極少數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向下箭號 19"/>
          <p:cNvSpPr/>
          <p:nvPr/>
        </p:nvSpPr>
        <p:spPr>
          <a:xfrm>
            <a:off x="1142976" y="2214554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7572396" y="2214554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>
            <a:off x="5357818" y="2214554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2"/>
          <p:cNvSpPr/>
          <p:nvPr/>
        </p:nvSpPr>
        <p:spPr>
          <a:xfrm>
            <a:off x="3214678" y="2214554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7572396" y="350043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>
            <a:off x="5357818" y="350043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下箭號 25"/>
          <p:cNvSpPr/>
          <p:nvPr/>
        </p:nvSpPr>
        <p:spPr>
          <a:xfrm>
            <a:off x="3214678" y="350043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26"/>
          <p:cNvSpPr/>
          <p:nvPr/>
        </p:nvSpPr>
        <p:spPr>
          <a:xfrm>
            <a:off x="1142976" y="350043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7572396" y="492919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5357818" y="492919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3214678" y="492919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下箭號 30"/>
          <p:cNvSpPr/>
          <p:nvPr/>
        </p:nvSpPr>
        <p:spPr>
          <a:xfrm>
            <a:off x="1142976" y="4929198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繁星推薦簡介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886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428596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學測達標</a:t>
            </a:r>
          </a:p>
        </p:txBody>
      </p:sp>
      <p:sp>
        <p:nvSpPr>
          <p:cNvPr id="7" name="矩形 6"/>
          <p:cNvSpPr/>
          <p:nvPr/>
        </p:nvSpPr>
        <p:spPr>
          <a:xfrm>
            <a:off x="2143108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校內排名</a:t>
            </a:r>
          </a:p>
        </p:txBody>
      </p:sp>
      <p:sp>
        <p:nvSpPr>
          <p:cNvPr id="8" name="矩形 7"/>
          <p:cNvSpPr/>
          <p:nvPr/>
        </p:nvSpPr>
        <p:spPr>
          <a:xfrm>
            <a:off x="3857620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報名確認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72132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大學比序</a:t>
            </a:r>
          </a:p>
        </p:txBody>
      </p:sp>
      <p:sp>
        <p:nvSpPr>
          <p:cNvPr id="10" name="矩形 9"/>
          <p:cNvSpPr/>
          <p:nvPr/>
        </p:nvSpPr>
        <p:spPr>
          <a:xfrm>
            <a:off x="7286644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公告結果</a:t>
            </a:r>
          </a:p>
        </p:txBody>
      </p:sp>
      <p:sp>
        <p:nvSpPr>
          <p:cNvPr id="12" name="向上箭號圖說文字 11"/>
          <p:cNvSpPr/>
          <p:nvPr/>
        </p:nvSpPr>
        <p:spPr>
          <a:xfrm>
            <a:off x="1714480" y="5643578"/>
            <a:ext cx="2357454" cy="928694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一人只選一校學群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同一學群最多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兩人</a:t>
            </a:r>
          </a:p>
        </p:txBody>
      </p:sp>
      <p:sp>
        <p:nvSpPr>
          <p:cNvPr id="14" name="向上箭號圖說文字 13"/>
          <p:cNvSpPr/>
          <p:nvPr/>
        </p:nvSpPr>
        <p:spPr>
          <a:xfrm>
            <a:off x="5214942" y="5643578"/>
            <a:ext cx="2357454" cy="928694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醫學系有面試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個人申請簡介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1010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386879" cy="25717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596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學測達標</a:t>
            </a:r>
          </a:p>
        </p:txBody>
      </p:sp>
      <p:sp>
        <p:nvSpPr>
          <p:cNvPr id="6" name="矩形 5"/>
          <p:cNvSpPr/>
          <p:nvPr/>
        </p:nvSpPr>
        <p:spPr>
          <a:xfrm>
            <a:off x="2643174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報名確認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9190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面試審查</a:t>
            </a:r>
          </a:p>
        </p:txBody>
      </p:sp>
      <p:sp>
        <p:nvSpPr>
          <p:cNvPr id="8" name="矩形 7"/>
          <p:cNvSpPr/>
          <p:nvPr/>
        </p:nvSpPr>
        <p:spPr>
          <a:xfrm>
            <a:off x="7286644" y="4857760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公告結果</a:t>
            </a:r>
          </a:p>
        </p:txBody>
      </p:sp>
      <p:sp>
        <p:nvSpPr>
          <p:cNvPr id="9" name="向上箭號圖說文字 8"/>
          <p:cNvSpPr/>
          <p:nvPr/>
        </p:nvSpPr>
        <p:spPr>
          <a:xfrm>
            <a:off x="4572000" y="5715016"/>
            <a:ext cx="2357454" cy="928694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學習歷程檔案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2143108" y="507207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786578" y="507207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4357686" y="507207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學習歷程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0298" y="1142984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學業成績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0034" y="1142984"/>
            <a:ext cx="150019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基本資料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4572000" y="1142984"/>
            <a:ext cx="171451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課程學習成果</a:t>
            </a:r>
          </a:p>
        </p:txBody>
      </p:sp>
      <p:sp>
        <p:nvSpPr>
          <p:cNvPr id="10" name="矩形 9"/>
          <p:cNvSpPr/>
          <p:nvPr/>
        </p:nvSpPr>
        <p:spPr>
          <a:xfrm>
            <a:off x="6786578" y="1142984"/>
            <a:ext cx="192882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多元學習成果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34" y="2428868"/>
            <a:ext cx="150019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出缺席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、獎懲紀錄等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00298" y="2428868"/>
            <a:ext cx="150019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成績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重補修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000" y="2428868"/>
            <a:ext cx="1714512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課程報告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、實驗紀錄等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8016" y="2285992"/>
            <a:ext cx="1928826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幹部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紀錄、社團成果、競賽表現、志工服務等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034" y="4143380"/>
            <a:ext cx="150019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學校填報</a:t>
            </a:r>
          </a:p>
        </p:txBody>
      </p:sp>
      <p:sp>
        <p:nvSpPr>
          <p:cNvPr id="16" name="矩形 15"/>
          <p:cNvSpPr/>
          <p:nvPr/>
        </p:nvSpPr>
        <p:spPr>
          <a:xfrm>
            <a:off x="2500298" y="4143380"/>
            <a:ext cx="150019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學校填報</a:t>
            </a:r>
          </a:p>
        </p:txBody>
      </p:sp>
      <p:sp>
        <p:nvSpPr>
          <p:cNvPr id="17" name="矩形 16"/>
          <p:cNvSpPr/>
          <p:nvPr/>
        </p:nvSpPr>
        <p:spPr>
          <a:xfrm>
            <a:off x="4714876" y="4143380"/>
            <a:ext cx="150019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填報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認證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72330" y="4143380"/>
            <a:ext cx="150019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填報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向上箭號圖說文字 20"/>
          <p:cNvSpPr/>
          <p:nvPr/>
        </p:nvSpPr>
        <p:spPr>
          <a:xfrm>
            <a:off x="2214546" y="5357826"/>
            <a:ext cx="2143140" cy="928694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影響在校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排名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繁星推薦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2" name="向上箭號圖說文字 21"/>
          <p:cNvSpPr/>
          <p:nvPr/>
        </p:nvSpPr>
        <p:spPr>
          <a:xfrm>
            <a:off x="4500562" y="5357826"/>
            <a:ext cx="2143140" cy="928694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學習歷程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個人申請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3" name="向上箭號圖說文字 22"/>
          <p:cNvSpPr/>
          <p:nvPr/>
        </p:nvSpPr>
        <p:spPr>
          <a:xfrm>
            <a:off x="6786578" y="5357826"/>
            <a:ext cx="2143140" cy="928694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學習歷程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個人申請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4" name="向上箭號圖說文字 23"/>
          <p:cNvSpPr/>
          <p:nvPr/>
        </p:nvSpPr>
        <p:spPr>
          <a:xfrm>
            <a:off x="142844" y="5357826"/>
            <a:ext cx="2000264" cy="928694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畢業資格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向下箭號 25"/>
          <p:cNvSpPr/>
          <p:nvPr/>
        </p:nvSpPr>
        <p:spPr>
          <a:xfrm>
            <a:off x="7429520" y="1857364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5072066" y="1857364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2928926" y="1857364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下箭號 30"/>
          <p:cNvSpPr/>
          <p:nvPr/>
        </p:nvSpPr>
        <p:spPr>
          <a:xfrm>
            <a:off x="857224" y="1857364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7429520" y="3643314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下箭號 32"/>
          <p:cNvSpPr/>
          <p:nvPr/>
        </p:nvSpPr>
        <p:spPr>
          <a:xfrm>
            <a:off x="5072066" y="3429000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下箭號 33"/>
          <p:cNvSpPr/>
          <p:nvPr/>
        </p:nvSpPr>
        <p:spPr>
          <a:xfrm>
            <a:off x="2928926" y="3429000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>
            <a:off x="857224" y="3429000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10101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85" t="23171"/>
          <a:stretch>
            <a:fillRect/>
          </a:stretch>
        </p:blipFill>
        <p:spPr>
          <a:xfrm>
            <a:off x="0" y="571480"/>
            <a:ext cx="9001156" cy="5643602"/>
          </a:xfrm>
        </p:spPr>
      </p:pic>
      <p:sp>
        <p:nvSpPr>
          <p:cNvPr id="5" name="矩形 4"/>
          <p:cNvSpPr/>
          <p:nvPr/>
        </p:nvSpPr>
        <p:spPr>
          <a:xfrm>
            <a:off x="428596" y="1071546"/>
            <a:ext cx="2928958" cy="507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10101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22"/>
          <a:stretch>
            <a:fillRect/>
          </a:stretch>
        </p:blipFill>
        <p:spPr>
          <a:xfrm>
            <a:off x="142844" y="357166"/>
            <a:ext cx="8786874" cy="5786478"/>
          </a:xfrm>
        </p:spPr>
      </p:pic>
      <p:sp>
        <p:nvSpPr>
          <p:cNvPr id="5" name="矩形 4"/>
          <p:cNvSpPr/>
          <p:nvPr/>
        </p:nvSpPr>
        <p:spPr>
          <a:xfrm>
            <a:off x="571472" y="857232"/>
            <a:ext cx="1428760" cy="514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4648" t="19791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295</Words>
  <Application>Microsoft Office PowerPoint</Application>
  <PresentationFormat>如螢幕大小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108課綱說明</vt:lpstr>
      <vt:lpstr>大學入學管道</vt:lpstr>
      <vt:lpstr>繁星推薦簡介</vt:lpstr>
      <vt:lpstr>個人申請簡介</vt:lpstr>
      <vt:lpstr>學習歷程簡介</vt:lpstr>
      <vt:lpstr>投影片 6</vt:lpstr>
      <vt:lpstr>投影片 7</vt:lpstr>
      <vt:lpstr>投影片 8</vt:lpstr>
      <vt:lpstr>投影片 9</vt:lpstr>
      <vt:lpstr>投影片 10</vt:lpstr>
      <vt:lpstr>108課綱課程規劃</vt:lpstr>
      <vt:lpstr>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108課綱說明</dc:title>
  <dc:creator>zenki657</dc:creator>
  <cp:lastModifiedBy>zenki657</cp:lastModifiedBy>
  <cp:revision>17</cp:revision>
  <dcterms:created xsi:type="dcterms:W3CDTF">2021-10-15T00:35:00Z</dcterms:created>
  <dcterms:modified xsi:type="dcterms:W3CDTF">2021-10-15T03:10:23Z</dcterms:modified>
</cp:coreProperties>
</file>